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5328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C1C66"/>
    <a:srgbClr val="D53958"/>
    <a:srgbClr val="008EC8"/>
    <a:srgbClr val="AFC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1632" y="176"/>
      </p:cViewPr>
      <p:guideLst>
        <p:guide orient="horz" pos="3888"/>
        <p:guide orient="horz" pos="432"/>
        <p:guide orient="horz" pos="3600"/>
        <p:guide orient="horz" pos="216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1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2980944"/>
            <a:ext cx="1828800" cy="387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968" y="5875020"/>
            <a:ext cx="237744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7"/>
            <a:ext cx="685800" cy="1452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3C1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1C66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solidFill>
                  <a:srgbClr val="FFFFFF"/>
                </a:solidFill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ITC Franklin Gothic Std MedCd"/>
              <a:cs typeface="ITC Franklin Gothic Std MedCd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4104"/>
            <a:ext cx="68580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700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TITLE </a:t>
            </a:r>
            <a:b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HERE</a:t>
            </a:r>
          </a:p>
          <a:p>
            <a:pPr>
              <a:lnSpc>
                <a:spcPts val="3500"/>
              </a:lnSpc>
            </a:pPr>
            <a:endParaRPr lang="en-US" sz="3500" spc="1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Secondary Title Here Insert</a:t>
            </a: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Secondary Title Here </a:t>
            </a:r>
          </a:p>
          <a:p>
            <a:pPr>
              <a:lnSpc>
                <a:spcPts val="3500"/>
              </a:lnSpc>
            </a:pPr>
            <a:r>
              <a:rPr lang="en-US" sz="2200" cap="all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7724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SECTION </a:t>
            </a:r>
            <a:b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TITLE HERE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ipsum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dolor sit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amet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consectetur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adipiscing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elit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Integer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enim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sapien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placerat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vulputate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luctus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lectus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Quisque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volutpat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tempus vitae,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id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eros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3C1C66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3886200" cy="4678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3C1C66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D18CD-E641-C84E-9379-50BCA8C7F34A}"/>
              </a:ext>
            </a:extLst>
          </p:cNvPr>
          <p:cNvSpPr txBox="1"/>
          <p:nvPr/>
        </p:nvSpPr>
        <p:spPr>
          <a:xfrm>
            <a:off x="5237654" y="1670684"/>
            <a:ext cx="3055007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box </a:t>
            </a:r>
          </a:p>
          <a:p>
            <a:pPr algn="ctr"/>
            <a:r>
              <a:rPr lang="en-US" dirty="0"/>
              <a:t>*for placement only*</a:t>
            </a:r>
          </a:p>
          <a:p>
            <a:endParaRPr lang="en-US" dirty="0"/>
          </a:p>
          <a:p>
            <a:r>
              <a:rPr lang="en-US" dirty="0"/>
              <a:t>To access images for Humber marketing and recruitment purposes, please go to </a:t>
            </a:r>
            <a:r>
              <a:rPr lang="en-US" dirty="0">
                <a:hlinkClick r:id="rId3"/>
              </a:rPr>
              <a:t>www.humber.ca/imagebank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74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240</Words>
  <Application>Microsoft Macintosh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ITC Franklin Gothic Std Bk Cd</vt:lpstr>
      <vt:lpstr>ITC Franklin Gothic Std Dm Cd</vt:lpstr>
      <vt:lpstr>ITC Franklin Gothic Std MedCd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Marie Kyrinis</cp:lastModifiedBy>
  <cp:revision>53</cp:revision>
  <dcterms:created xsi:type="dcterms:W3CDTF">2013-11-05T15:35:21Z</dcterms:created>
  <dcterms:modified xsi:type="dcterms:W3CDTF">2022-01-21T14:25:39Z</dcterms:modified>
</cp:coreProperties>
</file>